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0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5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67619" y="834685"/>
            <a:ext cx="9898969" cy="4947138"/>
            <a:chOff x="1631852" y="862820"/>
            <a:chExt cx="9898969" cy="4947138"/>
          </a:xfrm>
          <a:blipFill>
            <a:blip r:embed="rId2"/>
            <a:stretch>
              <a:fillRect l="-9000" t="-20000"/>
            </a:stretch>
          </a:blipFill>
        </p:grpSpPr>
        <p:sp>
          <p:nvSpPr>
            <p:cNvPr id="11" name="Isosceles Triangle 10"/>
            <p:cNvSpPr/>
            <p:nvPr/>
          </p:nvSpPr>
          <p:spPr>
            <a:xfrm>
              <a:off x="1631852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3259015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569613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4942450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8253048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78794" y="2832297"/>
            <a:ext cx="10950677" cy="923330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5400" spc="600" dirty="0">
                <a:solidFill>
                  <a:schemeClr val="bg1"/>
                </a:solidFill>
                <a:latin typeface="Bahnschrift" panose="020B0502040204020203" pitchFamily="34" charset="0"/>
              </a:rPr>
              <a:t>НАЗВАНИЕ ПРЕЗЕНТАЦИИ</a:t>
            </a:r>
            <a:endParaRPr lang="en-US" sz="5400" b="1" spc="600" dirty="0">
              <a:solidFill>
                <a:schemeClr val="bg1"/>
              </a:solidFill>
              <a:latin typeface="Bahnschrift" panose="020B0502040204020203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68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2875" y="2574387"/>
            <a:ext cx="10761784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6000" spc="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СПАСИБО ЗА ВНИМАНИЕ!</a:t>
            </a:r>
            <a:endParaRPr lang="en-US" sz="60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31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1-ЧАСТЬ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2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0" y="0"/>
            <a:ext cx="12192000" cy="102694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1065579"/>
            <a:ext cx="11000932" cy="5732584"/>
            <a:chOff x="112544" y="1125416"/>
            <a:chExt cx="11000932" cy="5732584"/>
          </a:xfrm>
          <a:solidFill>
            <a:schemeClr val="tx1">
              <a:lumMod val="85000"/>
              <a:lumOff val="15000"/>
              <a:alpha val="85000"/>
            </a:schemeClr>
          </a:solidFill>
        </p:grpSpPr>
        <p:sp>
          <p:nvSpPr>
            <p:cNvPr id="4" name="Diagonal Stripe 3"/>
            <p:cNvSpPr/>
            <p:nvPr/>
          </p:nvSpPr>
          <p:spPr>
            <a:xfrm>
              <a:off x="112544" y="1125416"/>
              <a:ext cx="3432517" cy="3692769"/>
            </a:xfrm>
            <a:prstGeom prst="diagStripe">
              <a:avLst>
                <a:gd name="adj" fmla="val 54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1252026" y="2018714"/>
              <a:ext cx="9861450" cy="483928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762871">
            <a:off x="-361759" y="1824134"/>
            <a:ext cx="386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659" y="2845352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6153" y="159528"/>
            <a:ext cx="386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3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 flipH="1">
            <a:off x="1153550" y="914399"/>
            <a:ext cx="10818056" cy="5669279"/>
          </a:xfrm>
          <a:prstGeom prst="snip1Rect">
            <a:avLst>
              <a:gd name="adj" fmla="val 287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21305" y="0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3733" y="1639201"/>
            <a:ext cx="3812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4659" y="2845352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4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>
            <a:off x="436097" y="1181686"/>
            <a:ext cx="11303391" cy="541606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6097" y="253219"/>
            <a:ext cx="11303391" cy="1800662"/>
            <a:chOff x="436097" y="253219"/>
            <a:chExt cx="11303391" cy="1800662"/>
          </a:xfrm>
          <a:solidFill>
            <a:schemeClr val="tx1">
              <a:lumMod val="85000"/>
              <a:lumOff val="15000"/>
              <a:alpha val="82000"/>
            </a:schemeClr>
          </a:solidFill>
        </p:grpSpPr>
        <p:sp>
          <p:nvSpPr>
            <p:cNvPr id="5" name="Flowchart: Manual Input 4"/>
            <p:cNvSpPr/>
            <p:nvPr/>
          </p:nvSpPr>
          <p:spPr>
            <a:xfrm rot="10800000">
              <a:off x="436097" y="368586"/>
              <a:ext cx="3812346" cy="1685295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3221500" y="253219"/>
              <a:ext cx="8517988" cy="1561513"/>
            </a:xfrm>
            <a:custGeom>
              <a:avLst/>
              <a:gdLst>
                <a:gd name="connsiteX0" fmla="*/ 14068 w 7526215"/>
                <a:gd name="connsiteY0" fmla="*/ 126609 h 1491175"/>
                <a:gd name="connsiteX1" fmla="*/ 7512148 w 7526215"/>
                <a:gd name="connsiteY1" fmla="*/ 0 h 1491175"/>
                <a:gd name="connsiteX2" fmla="*/ 7526215 w 7526215"/>
                <a:gd name="connsiteY2" fmla="*/ 675249 h 1491175"/>
                <a:gd name="connsiteX3" fmla="*/ 0 w 7526215"/>
                <a:gd name="connsiteY3" fmla="*/ 1491175 h 1491175"/>
                <a:gd name="connsiteX4" fmla="*/ 14068 w 7526215"/>
                <a:gd name="connsiteY4" fmla="*/ 126609 h 14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15" h="1491175">
                  <a:moveTo>
                    <a:pt x="14068" y="126609"/>
                  </a:moveTo>
                  <a:lnTo>
                    <a:pt x="7512148" y="0"/>
                  </a:lnTo>
                  <a:lnTo>
                    <a:pt x="7526215" y="675249"/>
                  </a:lnTo>
                  <a:lnTo>
                    <a:pt x="0" y="1491175"/>
                  </a:lnTo>
                  <a:lnTo>
                    <a:pt x="14068" y="1266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6152" y="68003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898" y="3017764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2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-ЧАСТЬ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Input 4"/>
          <p:cNvSpPr/>
          <p:nvPr/>
        </p:nvSpPr>
        <p:spPr>
          <a:xfrm rot="10800000" flipH="1">
            <a:off x="6119446" y="661179"/>
            <a:ext cx="5725550" cy="189913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000 h 10000"/>
              <a:gd name="connsiteX0" fmla="*/ 0 w 10000"/>
              <a:gd name="connsiteY0" fmla="*/ 481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81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81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8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/>
          <p:cNvSpPr/>
          <p:nvPr/>
        </p:nvSpPr>
        <p:spPr>
          <a:xfrm>
            <a:off x="675249" y="1814732"/>
            <a:ext cx="11169747" cy="4740813"/>
          </a:xfrm>
          <a:custGeom>
            <a:avLst/>
            <a:gdLst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705514 w 10705514"/>
              <a:gd name="connsiteY2" fmla="*/ 2370407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6295293 w 10705514"/>
              <a:gd name="connsiteY1" fmla="*/ 42203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465299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222604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5514" h="4740813">
                <a:moveTo>
                  <a:pt x="0" y="0"/>
                </a:moveTo>
                <a:lnTo>
                  <a:pt x="5222604" y="28135"/>
                </a:lnTo>
                <a:lnTo>
                  <a:pt x="10677379" y="921435"/>
                </a:lnTo>
                <a:lnTo>
                  <a:pt x="10705514" y="4740813"/>
                </a:lnTo>
                <a:lnTo>
                  <a:pt x="0" y="474081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60122" y="884013"/>
            <a:ext cx="501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9961" y="3128687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0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4929" y="96960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4969" y="3540811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4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57" y="2025748"/>
            <a:ext cx="11549575" cy="45016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14868" y="661182"/>
            <a:ext cx="5387926" cy="1195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4301" y="884013"/>
            <a:ext cx="499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94" y="3270355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аш 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</a:t>
            </a:r>
            <a:r>
              <a:rPr lang="ru-RU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текст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ваш текст</a:t>
            </a:r>
            <a:endParaRPr lang="en-US" sz="32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5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102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Yu Gothic Light</vt:lpstr>
      <vt:lpstr>Arial</vt:lpstr>
      <vt:lpstr>Bahnschrift</vt:lpstr>
      <vt:lpstr>Bahnschrift Light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15</cp:revision>
  <dcterms:created xsi:type="dcterms:W3CDTF">2020-09-04T06:31:00Z</dcterms:created>
  <dcterms:modified xsi:type="dcterms:W3CDTF">2020-09-06T08:29:29Z</dcterms:modified>
</cp:coreProperties>
</file>